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076137739" r:id="rId5"/>
    <p:sldId id="2076137740" r:id="rId6"/>
    <p:sldId id="2076137639" r:id="rId7"/>
    <p:sldId id="2076137815" r:id="rId8"/>
    <p:sldId id="2076137817" r:id="rId9"/>
    <p:sldId id="2076137823" r:id="rId10"/>
    <p:sldId id="2076137699" r:id="rId11"/>
    <p:sldId id="2076137735" r:id="rId12"/>
    <p:sldId id="2076137745" r:id="rId13"/>
    <p:sldId id="2076137741" r:id="rId14"/>
    <p:sldId id="2076137768" r:id="rId15"/>
    <p:sldId id="2076137707" r:id="rId16"/>
    <p:sldId id="2076137765" r:id="rId17"/>
    <p:sldId id="2076137769" r:id="rId18"/>
    <p:sldId id="2076137770" r:id="rId19"/>
    <p:sldId id="2076137771" r:id="rId2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16" dt="2021-04-08T12:59:44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7" autoAdjust="0"/>
  </p:normalViewPr>
  <p:slideViewPr>
    <p:cSldViewPr snapToGrid="0">
      <p:cViewPr varScale="1">
        <p:scale>
          <a:sx n="88" d="100"/>
          <a:sy n="88" d="100"/>
        </p:scale>
        <p:origin x="66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4-08T13:00:15.898" v="226" actId="47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del mod modClrScheme modShow chgLayout">
        <pc:chgData name="Edwin van Wijk" userId="b57533ae3ce3bd52" providerId="LiveId" clId="{D70317EB-563E-4C4B-8157-513C1F421930}" dt="2021-04-08T13:00:15.898" v="226" actId="47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" creationId="{6A9DB971-463C-4429-B293-E5B4861032B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" creationId="{13B97034-D640-4FAB-B1EA-6878C1C5AB77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" creationId="{83E15EB4-749F-4A43-BE66-E974A67966F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" creationId="{8E1984B2-FBB5-4ED3-94F3-26D42FBA133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9" creationId="{A3E4DB44-92F0-4572-956F-75A48E0DA96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1" creationId="{6BFF64D8-AF49-40CC-828D-ED480B0832BB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3" creationId="{5D53227B-BA9B-4273-BCD8-613D8D62AE3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2" creationId="{1097976D-440D-4AE2-A23E-728FD290636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29" creationId="{CF455244-9E24-426C-8E86-01747361C9E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0" creationId="{8C8F9B22-4CEA-4CAE-A225-02E78CDB02E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1" creationId="{02AF344B-E170-4F7F-A4BC-3B93221CABC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2" creationId="{E48C2F38-E526-4E2E-9AD4-64710718438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3" creationId="{00AE318D-3A42-4D24-96CD-57734B5112F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6" creationId="{25483B7D-5DCF-4C02-9552-CA6438D28242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7" creationId="{8F4B0569-BCEB-456B-B251-76B20348C308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38" creationId="{A02A3434-C371-4436-A24D-15BD1C30441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0" creationId="{EE80FEF5-B59D-4C6A-8A88-86B716280E6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1" creationId="{C8A9C9E3-E4AC-4BB3-A049-5E19A1B0537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2" creationId="{CC46EF9F-ECB1-4DFC-B8A5-888D9A80DD0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4" creationId="{389633E0-C96B-4D2B-8C78-959E5A759869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7" creationId="{5FCF44BD-6534-4D07-BF4D-AF39401C1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8" creationId="{703E9333-4CE7-41BD-8887-4742963A07FC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59" creationId="{0FF13817-8F04-452B-836A-11D484C32A93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4" creationId="{1823BABD-60F7-43BA-8AB1-69B286D2E0DF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66" creationId="{9C320685-B7C8-4DD0-AA16-0D3F1ACCDE2E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2" creationId="{615DB39A-98EF-476E-9A62-D3D5DDFF71C6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75" creationId="{6D323DF2-BA55-4B37-B639-31A8730FC825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88" creationId="{3524887B-3B85-40BA-BD54-756DE487477D}"/>
          </ac:spMkLst>
        </pc:spChg>
        <pc:spChg chg="mod">
          <ac:chgData name="Edwin van Wijk" userId="b57533ae3ce3bd52" providerId="LiveId" clId="{D70317EB-563E-4C4B-8157-513C1F421930}" dt="2021-04-08T12:59:44.514" v="225" actId="1035"/>
          <ac:spMkLst>
            <pc:docMk/>
            <pc:sldMk cId="4185302128" sldId="2076137624"/>
            <ac:spMk id="100" creationId="{53ACA6EA-6291-4CF0-992B-76951664C6E3}"/>
          </ac:spMkLst>
        </pc:s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6" creationId="{CE4475D9-9AC1-4AA2-AC9C-93133CF7FFF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17" creationId="{2B9E6F1E-2FA1-4BFD-8353-B5D62A404AD9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54" creationId="{F5F08E53-3273-4004-B556-A81353DED661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3" creationId="{5FA03A56-C2B1-448B-BF3F-77A0F0CF7C1F}"/>
          </ac:grpSpMkLst>
        </pc:grpChg>
        <pc:grpChg chg="mod">
          <ac:chgData name="Edwin van Wijk" userId="b57533ae3ce3bd52" providerId="LiveId" clId="{D70317EB-563E-4C4B-8157-513C1F421930}" dt="2021-04-08T12:59:44.514" v="225" actId="103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" creationId="{77FD437C-195D-4E6B-8F21-9C12848BFF4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" creationId="{BA4FE5B3-170F-4B74-B386-94B37B25D7A9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" creationId="{382AE4C4-B8EF-458B-B27F-00152EC1774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4" creationId="{4B4E5243-5AEC-4CD3-8333-7AE18FCF631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5" creationId="{6A2C2DC4-2DC3-4573-8D9E-E8CE27ED207E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39" creationId="{EADAE8C5-DB57-476A-BA24-AEE3A85885E2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3" creationId="{8D6FC6DD-13F6-4FC3-8647-99F7B7707151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5" creationId="{DEDBE1B0-0F88-4ED3-8D2E-76CAD5471F5B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6" creationId="{9E3A20E6-2679-498E-81F7-9B6CB2E3B2A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8" creationId="{9D187ADA-DF26-451E-A61C-EDF5235F8FA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49" creationId="{F1728CA2-D2F5-428A-82FE-859EAFEAAD5D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3" creationId="{8CF102F8-C4B8-4333-9725-F52F4665B7E3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69" creationId="{8A387AE3-6E15-4DBA-82DC-B9D1C4855F1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0" creationId="{C53CFE0F-0975-4EEF-8454-A2ABE14CF678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1" creationId="{6D62A17A-AD4D-48B5-811B-41661D1D825A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3" creationId="{9D9E7975-8A4E-4631-93B9-5C90FDF6282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79" creationId="{5E00094E-8B24-41A1-A727-A2B1D082AFF5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80" creationId="{DA225AA3-F9EC-4E21-8DC3-2C4DF4259997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28" creationId="{EACC36A8-9005-4F6F-BFAE-21C26F532A84}"/>
          </ac:picMkLst>
        </pc:picChg>
        <pc:picChg chg="mod">
          <ac:chgData name="Edwin van Wijk" userId="b57533ae3ce3bd52" providerId="LiveId" clId="{D70317EB-563E-4C4B-8157-513C1F421930}" dt="2021-04-08T12:59:44.514" v="225" actId="1035"/>
          <ac:picMkLst>
            <pc:docMk/>
            <pc:sldMk cId="4185302128" sldId="2076137624"/>
            <ac:picMk id="1030" creationId="{B988DDEC-09A2-4F9D-9FFF-997E659EF9A8}"/>
          </ac:picMkLst>
        </pc:pic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1" creationId="{92F430D0-8366-4B81-866A-10F5EE3B9F07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3" creationId="{CD95313A-8D5F-4AFB-8436-728A50E305B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4" creationId="{89F58D9C-7B85-4EA1-9E49-90C4E898634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5" creationId="{D3E1A663-47E9-4AEB-85B2-47D991007D1A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6" creationId="{D401912A-5E0E-4B9B-BCD4-DCE04E03038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7" creationId="{875D27C8-896E-4D67-8614-3A2EB1D099F5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28" creationId="{96700521-F2FA-4521-B2BF-62D98C918336}"/>
          </ac:cxnSpMkLst>
        </pc:cxnChg>
        <pc:cxnChg chg="add 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D70317EB-563E-4C4B-8157-513C1F421930}" dt="2021-04-08T12:59:44.514" v="225" actId="103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modSp mod">
        <pc:chgData name="Edwin van Wijk" userId="b57533ae3ce3bd52" providerId="LiveId" clId="{D70317EB-563E-4C4B-8157-513C1F421930}" dt="2021-04-08T12:59:06.065" v="219" actId="20577"/>
        <pc:sldMkLst>
          <pc:docMk/>
          <pc:sldMk cId="3924880420" sldId="2076137770"/>
        </pc:sldMkLst>
        <pc:spChg chg="mod">
          <ac:chgData name="Edwin van Wijk" userId="b57533ae3ce3bd52" providerId="LiveId" clId="{D70317EB-563E-4C4B-8157-513C1F421930}" dt="2021-04-08T12:59:06.065" v="219" actId="20577"/>
          <ac:spMkLst>
            <pc:docMk/>
            <pc:sldMk cId="3924880420" sldId="2076137770"/>
            <ac:spMk id="3" creationId="{F89502ED-B006-0C46-914A-9E12947C6BA8}"/>
          </ac:spMkLst>
        </pc:spChg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4-08T12:57:27.204" v="216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0" creationId="{4AAFF85B-0D7A-474C-BD2F-680EB59EA54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2" creationId="{7E05F220-9A39-D84C-8D7A-48C315D7AE1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3" creationId="{193E82C8-D5D1-354C-9B4C-E6CA0EF7BDF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4" creationId="{67A4DACD-FE29-8049-9FD0-9FCADE3BD6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59" creationId="{DF1487F0-3B81-9E4D-92B4-06D7AE1A7E5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0" creationId="{9DC6C724-9542-F647-ABB4-5EF5EECFA4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64" creationId="{67B54FEB-FBA4-4AC1-A207-EF7A130132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8" creationId="{1590FB33-117F-4842-AF0E-999BD9CA663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79" creationId="{01809F1A-CD9C-CD43-BB9C-E630DC74584F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0" creationId="{41671D17-34CB-7E47-B89F-1558BCEA9DEA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1" creationId="{9DA11DD4-D351-0240-AA10-A19EFD04A65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4" creationId="{D6866D3E-DC77-8A40-9FD5-8060C5268B4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5" creationId="{7B296C74-2412-3C48-A4D9-07BA045CD429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6" creationId="{F98FE346-650D-0947-A990-F40AE6F4AE9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7" creationId="{870E9CB6-143E-6246-B5AC-45E668DE5F0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8" creationId="{6AC99EEC-69AE-6244-88F8-4BED1CA2D630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89" creationId="{81B56E98-1B70-6945-873F-D9F6D47B7FB6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0" creationId="{807390EA-AF1A-A944-8369-373A9C400407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1" creationId="{8485E2D9-5053-1E44-831D-E5E345A2ACA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2" creationId="{3F3118E6-9DF7-0D4F-8EC2-66586620F17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3" creationId="{A2C5AC05-236E-3941-8FD6-F731CDBCFA0B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4" creationId="{194A7EA0-D6A5-AA43-82D5-BCEF22721323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5" creationId="{45CE6772-8937-EE4C-8D90-DB1E300FE842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6" creationId="{69F8546C-1FAC-404E-9878-792A9AFA0AAC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7" creationId="{BF63299E-8534-3744-B521-0720CDC6C52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8" creationId="{41EDB07A-4DB8-9241-B627-591A33C3D588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99" creationId="{C1D71D17-6F0C-D246-9F81-737F48A0E044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2" creationId="{2D6CE8A9-2C3C-0D45-A4D2-9D1D88E2C771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3" creationId="{8C2A701E-FBE2-E248-939E-2A8E9E8A48DE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4" creationId="{C052A37F-15F1-7448-822A-D7A482C6D8AD}"/>
          </ac:spMkLst>
        </pc:spChg>
        <pc:spChg chg="mod">
          <ac:chgData name="Edwin van Wijk" userId="b57533ae3ce3bd52" providerId="LiveId" clId="{D70317EB-563E-4C4B-8157-513C1F421930}" dt="2021-04-08T12:57:27.204" v="216" actId="1076"/>
          <ac:spMkLst>
            <pc:docMk/>
            <pc:sldMk cId="708474124" sldId="2076137823"/>
            <ac:spMk id="229" creationId="{06A85A04-B577-BC4A-9096-A1D98D3966F8}"/>
          </ac:spMkLst>
        </pc:s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51" creationId="{F931A248-E019-4548-ADBF-7A40D2C51A39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77" creationId="{D00DE922-C392-E447-B9EA-51350212DB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83" creationId="{B36E4418-095A-A242-8DEA-C82B61C1D9CD}"/>
          </ac:grpSpMkLst>
        </pc:grpChg>
        <pc:grpChg chg="mod">
          <ac:chgData name="Edwin van Wijk" userId="b57533ae3ce3bd52" providerId="LiveId" clId="{D70317EB-563E-4C4B-8157-513C1F421930}" dt="2021-04-08T12:57:27.204" v="216" actId="1076"/>
          <ac:grpSpMkLst>
            <pc:docMk/>
            <pc:sldMk cId="708474124" sldId="2076137823"/>
            <ac:grpSpMk id="226" creationId="{BC32F781-C8A9-1849-B41F-139F97773861}"/>
          </ac:grpSpMkLst>
        </pc:grp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1" creationId="{1135802D-8882-1641-B7AC-AD7F423E2883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55" creationId="{DC167755-780C-DE47-AEBE-5F90CD1B9A9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61" creationId="{4CF10ABB-0BDA-3042-9BDD-24C6E4ACC4D1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25" creationId="{C309BAFF-EF8D-564F-AB38-63D7BC9FC3C9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230" creationId="{D15323E1-B2F7-7048-9EDD-F3FA51FD5882}"/>
          </ac:picMkLst>
        </pc:picChg>
        <pc:picChg chg="mod">
          <ac:chgData name="Edwin van Wijk" userId="b57533ae3ce3bd52" providerId="LiveId" clId="{D70317EB-563E-4C4B-8157-513C1F421930}" dt="2021-04-08T12:57:27.204" v="216" actId="1076"/>
          <ac:picMkLst>
            <pc:docMk/>
            <pc:sldMk cId="708474124" sldId="2076137823"/>
            <ac:picMk id="1032" creationId="{457B94B5-FDCA-6A46-AE44-CA4011AB5AF8}"/>
          </ac:picMkLst>
        </pc:pic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4" creationId="{7AE12CB7-FF32-B042-A7BF-AE1ED7B54BFD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" creationId="{C2EF85CD-B297-824F-AB1E-CB126659DDA6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3" creationId="{5CC7E470-AD7A-DB4A-BDAA-EFC275C9128E}"/>
          </ac:cxnSpMkLst>
        </pc:cxnChg>
        <pc:cxnChg chg="mod">
          <ac:chgData name="Edwin van Wijk" userId="b57533ae3ce3bd52" providerId="LiveId" clId="{D70317EB-563E-4C4B-8157-513C1F421930}" dt="2021-04-08T12:57:27.204" v="216" actId="1076"/>
          <ac:cxnSpMkLst>
            <pc:docMk/>
            <pc:sldMk cId="708474124" sldId="2076137823"/>
            <ac:cxnSpMk id="68" creationId="{0CBF6689-4F84-2D4B-9BF5-11F7EE4BAE13}"/>
          </ac:cxnSpMkLst>
        </pc:cxn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3-12-2021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3-12-2021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MSIPCMContentMarking" descr="{&quot;HashCode&quot;:-522956323,&quot;Placement&quot;:&quot;Footer&quot;,&quot;Top&quot;:384.343,&quot;Left&quot;:314.047333,&quot;SlideWidth&quot;:720,&quot;SlideHeight&quot;:405}">
            <a:extLst>
              <a:ext uri="{FF2B5EF4-FFF2-40B4-BE49-F238E27FC236}">
                <a16:creationId xmlns:a16="http://schemas.microsoft.com/office/drawing/2014/main" id="{56E6F132-4969-4DD0-8FF5-F52A66FB538B}"/>
              </a:ext>
            </a:extLst>
          </p:cNvPr>
          <p:cNvSpPr txBox="1"/>
          <p:nvPr userDrawn="1"/>
        </p:nvSpPr>
        <p:spPr>
          <a:xfrm>
            <a:off x="3988401" y="4881156"/>
            <a:ext cx="116719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General Business</a:t>
            </a:r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edwinvw/dapr-workshop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26" Type="http://schemas.openxmlformats.org/officeDocument/2006/relationships/hyperlink" Target="https://docs.dapr.io/operations/components/setup-state-store/supported-state-stores/setup-azure-cosmosdb/" TargetMode="External"/><Relationship Id="rId39" Type="http://schemas.openxmlformats.org/officeDocument/2006/relationships/hyperlink" Target="https://docs.dapr.io/operations/components/setup-bindings/supported-bindings/apns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61" Type="http://schemas.openxmlformats.org/officeDocument/2006/relationships/hyperlink" Target="https://docs.dapr.io/operations/components/setup-bindings/supported-bindings/cosmosd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github.com/dotnet-architecture/eShopOnContain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zh-CN" altLang="en-US" sz="4400" dirty="0"/>
              <a:t>工作坊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zh-CN" altLang="en-US" dirty="0"/>
              <a:t>交通控制实例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服务调用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状态管理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输入绑定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发布 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/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订阅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输出绑定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密钥管理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Dapr</a:t>
            </a:r>
            <a:r>
              <a:rPr lang="zh-CN" altLang="en-US" sz="2700" dirty="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如何运行</a:t>
            </a:r>
            <a:endParaRPr lang="en-US" sz="2700" dirty="0">
              <a:solidFill>
                <a:srgbClr val="000000">
                  <a:lumMod val="85000"/>
                  <a:lumOff val="15000"/>
                </a:srgbClr>
              </a:solidFill>
              <a:latin typeface="Segoe UI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zh-CN" altLang="en-US" sz="1800" dirty="0">
                  <a:solidFill>
                    <a:srgbClr val="0078D4"/>
                  </a:solidFill>
                  <a:latin typeface="Segoe UI Semibold"/>
                </a:rPr>
                <a:t>基于</a:t>
              </a:r>
              <a:r>
                <a:rPr lang="en-US" sz="1800" dirty="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zh-CN" altLang="en-US" sz="1800" dirty="0">
                  <a:solidFill>
                    <a:srgbClr val="0078D4"/>
                  </a:solidFill>
                  <a:latin typeface="Segoe UI Semibold"/>
                </a:rPr>
                <a:t>独立模式</a:t>
              </a:r>
              <a:r>
                <a:rPr lang="en-US" sz="1800" dirty="0">
                  <a:solidFill>
                    <a:srgbClr val="0078D4"/>
                  </a:solidFill>
                  <a:latin typeface="Segoe UI Semibold"/>
                </a:rPr>
                <a:t> (</a:t>
              </a:r>
              <a:r>
                <a:rPr lang="zh-CN" altLang="en-US" sz="1800" dirty="0">
                  <a:solidFill>
                    <a:srgbClr val="0078D4"/>
                  </a:solidFill>
                  <a:latin typeface="Segoe UI Semibold"/>
                </a:rPr>
                <a:t>自服务</a:t>
              </a:r>
              <a:r>
                <a:rPr lang="en-US" sz="1800" dirty="0">
                  <a:solidFill>
                    <a:srgbClr val="0078D4"/>
                  </a:solidFill>
                  <a:latin typeface="Segoe UI Semibold"/>
                </a:rPr>
                <a:t>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zh-CN" altLang="en-US" dirty="0"/>
              <a:t>上手实验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zh-CN" altLang="en-US" dirty="0"/>
              <a:t>你将把</a:t>
            </a:r>
            <a:r>
              <a:rPr lang="en-US" altLang="zh-CN" dirty="0" err="1"/>
              <a:t>Dapr</a:t>
            </a:r>
            <a:r>
              <a:rPr lang="zh-CN" altLang="en-US" dirty="0"/>
              <a:t>加入现有应用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本次工作坊使用的构建组件：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service invocation</a:t>
            </a:r>
          </a:p>
          <a:p>
            <a:pPr lvl="1"/>
            <a:r>
              <a:rPr lang="en-US" dirty="0"/>
              <a:t>pub/sub</a:t>
            </a:r>
          </a:p>
          <a:p>
            <a:pPr lvl="1"/>
            <a:r>
              <a:rPr lang="en-US" dirty="0"/>
              <a:t>state management</a:t>
            </a:r>
          </a:p>
          <a:p>
            <a:pPr lvl="1"/>
            <a:r>
              <a:rPr lang="en-US" dirty="0"/>
              <a:t>bindings </a:t>
            </a:r>
          </a:p>
          <a:p>
            <a:pPr lvl="1"/>
            <a:r>
              <a:rPr lang="en-US" dirty="0"/>
              <a:t>secrets management</a:t>
            </a:r>
          </a:p>
          <a:p>
            <a:pPr lvl="1"/>
            <a:endParaRPr lang="en-US" dirty="0"/>
          </a:p>
          <a:p>
            <a:r>
              <a:rPr lang="zh-CN" altLang="en-US" dirty="0"/>
              <a:t>从交通控制实例开始，它是基于</a:t>
            </a:r>
            <a:r>
              <a:rPr lang="en-US" altLang="zh-CN" dirty="0"/>
              <a:t>HTTP</a:t>
            </a:r>
            <a:r>
              <a:rPr lang="zh-CN" altLang="en-US" dirty="0"/>
              <a:t>实现互相通讯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zh-CN" altLang="en-US" dirty="0"/>
              <a:t>进行工作坊的两种方式：</a:t>
            </a:r>
            <a:endParaRPr lang="en-US" dirty="0"/>
          </a:p>
          <a:p>
            <a:pPr lvl="1"/>
            <a:r>
              <a:rPr lang="en-US" dirty="0"/>
              <a:t>DIY : </a:t>
            </a:r>
            <a:r>
              <a:rPr lang="zh-CN" altLang="en-US" dirty="0"/>
              <a:t>通过学习</a:t>
            </a:r>
            <a:r>
              <a:rPr lang="en-US" altLang="zh-CN" dirty="0" err="1"/>
              <a:t>Dapr</a:t>
            </a:r>
            <a:r>
              <a:rPr lang="zh-CN" altLang="en-US" dirty="0"/>
              <a:t>文档以及自己研究如何使用</a:t>
            </a:r>
            <a:r>
              <a:rPr lang="en-US" altLang="zh-CN" dirty="0" err="1"/>
              <a:t>Dapr</a:t>
            </a:r>
            <a:r>
              <a:rPr lang="zh-CN" altLang="en-US" dirty="0"/>
              <a:t>构建组件来实现目标</a:t>
            </a:r>
            <a:endParaRPr lang="en-US" dirty="0"/>
          </a:p>
          <a:p>
            <a:pPr lvl="1"/>
            <a:r>
              <a:rPr lang="zh-CN" altLang="en-US" dirty="0"/>
              <a:t>一步步</a:t>
            </a:r>
            <a:r>
              <a:rPr lang="en-US" dirty="0"/>
              <a:t>: </a:t>
            </a:r>
            <a:r>
              <a:rPr lang="zh-CN" altLang="en-US" dirty="0"/>
              <a:t>按照一步步指令来操作</a:t>
            </a:r>
            <a:endParaRPr lang="en-US" dirty="0"/>
          </a:p>
          <a:p>
            <a:pPr lvl="1"/>
            <a:endParaRPr lang="en-US" dirty="0"/>
          </a:p>
          <a:p>
            <a:r>
              <a:rPr lang="zh-CN" altLang="en-US" dirty="0"/>
              <a:t>完成所有作业，不要跳过任何步骤！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https://github.com/edwinvw/dapr-workshop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B7A475-3E77-4C47-A91C-A05D6DDBEDF2}"/>
              </a:ext>
            </a:extLst>
          </p:cNvPr>
          <p:cNvGrpSpPr/>
          <p:nvPr/>
        </p:nvGrpSpPr>
        <p:grpSpPr>
          <a:xfrm>
            <a:off x="5578804" y="3369846"/>
            <a:ext cx="746369" cy="746369"/>
            <a:chOff x="3685100" y="1407163"/>
            <a:chExt cx="1773800" cy="17737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FCCD76-CB27-45CA-A853-258DA258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100" y="1407163"/>
              <a:ext cx="1773800" cy="17737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C556A-6196-4EF6-822B-610BE905A2BB}"/>
                </a:ext>
              </a:extLst>
            </p:cNvPr>
            <p:cNvSpPr/>
            <p:nvPr/>
          </p:nvSpPr>
          <p:spPr>
            <a:xfrm>
              <a:off x="4152900" y="1897010"/>
              <a:ext cx="835819" cy="108003"/>
            </a:xfrm>
            <a:prstGeom prst="rect">
              <a:avLst/>
            </a:prstGeom>
            <a:solidFill>
              <a:srgbClr val="17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AC0D38-FF41-4644-996E-DCA28FEA079C}"/>
                </a:ext>
              </a:extLst>
            </p:cNvPr>
            <p:cNvSpPr/>
            <p:nvPr/>
          </p:nvSpPr>
          <p:spPr>
            <a:xfrm>
              <a:off x="4083227" y="1966804"/>
              <a:ext cx="941901" cy="144379"/>
            </a:xfrm>
            <a:prstGeom prst="roundRect">
              <a:avLst>
                <a:gd name="adj" fmla="val 84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AFBCFB-9C11-47CD-AAA8-2641AB9EFA68}"/>
                </a:ext>
              </a:extLst>
            </p:cNvPr>
            <p:cNvSpPr/>
            <p:nvPr/>
          </p:nvSpPr>
          <p:spPr>
            <a:xfrm>
              <a:off x="4279280" y="1712120"/>
              <a:ext cx="549797" cy="292894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zh-CN" altLang="en-US" dirty="0"/>
              <a:t>上手实验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488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谢谢</a:t>
            </a: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参考案例</a:t>
            </a:r>
            <a:endParaRPr kumimoji="0" lang="en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资源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866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免费电子书</a:t>
            </a:r>
            <a:r>
              <a:rPr lang="en-US" altLang="zh-CN" sz="1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338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交通控制示范程序</a:t>
            </a:r>
            <a:r>
              <a:rPr lang="zh-CN" altLang="en-US" sz="14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资料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安排</a:t>
            </a:r>
            <a:endParaRPr lang="en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实例</a:t>
            </a:r>
            <a:br>
              <a:rPr lang="en-US" altLang="zh-CN" sz="2800" dirty="0"/>
            </a:br>
            <a:r>
              <a:rPr lang="zh-CN" altLang="en-US" sz="2800" dirty="0"/>
              <a:t>程序</a:t>
            </a:r>
            <a:endParaRPr lang="en-NL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上手</a:t>
            </a:r>
            <a:br>
              <a:rPr lang="en-US" altLang="zh-CN" sz="2800" dirty="0"/>
            </a:br>
            <a:r>
              <a:rPr lang="zh-CN" altLang="en-US" sz="2800" dirty="0"/>
              <a:t>实验</a:t>
            </a:r>
            <a:endParaRPr lang="en-NL" sz="2800" dirty="0"/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zh-CN" altLang="en-US" sz="135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分布式程序运行时</a:t>
            </a:r>
            <a:endParaRPr lang="en-US" sz="135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zh-CN" altLang="en-US" sz="12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轻量、事件驱动、用于在云和端之间构建分布式应用的运行时</a:t>
            </a:r>
            <a:endParaRPr lang="en-US" sz="12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zh-CN" altLang="en-US" sz="12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开发人员可以专注于构建应用，不用关心基础构建</a:t>
            </a:r>
            <a:endParaRPr lang="en-US" sz="12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应用代码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用以下方式写的微服务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 Semibold"/>
              <a:ea typeface="Segoe UI Symbol"/>
              <a:cs typeface="+mn-cs"/>
            </a:endParaRP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5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任何代码或框架</a:t>
              </a:r>
              <a:endParaRPr kumimoji="0" lang="en-US" sz="7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"/>
                <a:ea typeface="Segoe UI Symbol" panose="020B05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用以下框架写的微服务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 Semibold"/>
              <a:ea typeface="Segoe UI Symbol"/>
              <a:cs typeface="+mn-cs"/>
            </a:endParaRP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微服务构建模组</a:t>
            </a:r>
            <a:endParaRPr lang="en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边车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(sidecar)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架构</a:t>
            </a:r>
            <a:endParaRPr lang="en-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应用代码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5817" y="1211259"/>
            <a:ext cx="57419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自服务</a:t>
            </a:r>
            <a:endParaRPr kumimoji="0" lang="en-US" sz="132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75817" y="2626177"/>
            <a:ext cx="1111202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基于</a:t>
            </a: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应用代码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390459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实例</a:t>
            </a:r>
            <a:endParaRPr lang="en-N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54666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服务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</a:t>
            </a:r>
            <a:r>
              <a:rPr kumimoji="0" lang="zh-CN" alt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的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197325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容器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容器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42531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54666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服务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</a:t>
            </a:r>
            <a:r>
              <a: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的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197325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容器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197325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容器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30593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42531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72129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72129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72129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11892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09753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15583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286496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289468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286108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287916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03067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02886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 dirty="0"/>
              <a:t>71</a:t>
            </a:r>
            <a:r>
              <a:rPr lang="zh-CN" altLang="en-US" dirty="0"/>
              <a:t>个</a:t>
            </a:r>
            <a:r>
              <a:rPr lang="en-US" dirty="0" err="1"/>
              <a:t>Dapr</a:t>
            </a:r>
            <a:r>
              <a:rPr lang="zh-CN" altLang="en-US" dirty="0"/>
              <a:t>组件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</a:t>
            </a:r>
            <a:r>
              <a:rPr lang="zh-CN" altLang="en-US" sz="1800" dirty="0"/>
              <a:t>个状态存储</a:t>
            </a:r>
            <a:endParaRPr lang="en-US" sz="1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dirty="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 dirty="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</a:t>
            </a: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个密钥管理</a:t>
            </a:r>
            <a:endParaRPr lang="en-US" sz="1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个通用</a:t>
            </a:r>
            <a:endParaRPr lang="en-US" sz="1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 dirty="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</a:t>
            </a: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</a:t>
            </a: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</a:t>
            </a: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</a:t>
            </a: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HTTP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中间件</a:t>
            </a:r>
            <a:endParaRPr lang="en-US" sz="1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个名称解析</a:t>
            </a:r>
            <a:endParaRPr lang="en-US" sz="1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</a:t>
            </a:r>
            <a:r>
              <a:rPr lang="zh-CN" altLang="en-US" sz="18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个阿里云</a:t>
            </a:r>
            <a:endParaRPr lang="en-US" sz="1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在线版本：</a:t>
            </a:r>
            <a:endParaRPr lang="en-US" altLang="zh-CN" sz="1200" dirty="0"/>
          </a:p>
          <a:p>
            <a:r>
              <a:rPr lang="en-US" sz="1200" dirty="0">
                <a:hlinkClick r:id="rId3"/>
              </a:rPr>
              <a:t>https://docs.microsoft.com/dotnet/architecture/dapr-for-net-developers/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PDF</a:t>
            </a:r>
            <a:r>
              <a:rPr lang="zh-CN" altLang="en-US" sz="1200" dirty="0"/>
              <a:t>版本：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https://aka.ms/dapr-ebook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211</TotalTime>
  <Words>1189</Words>
  <Application>Microsoft Office PowerPoint</Application>
  <PresentationFormat>On-screen Show (16:9)</PresentationFormat>
  <Paragraphs>287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Courier</vt:lpstr>
      <vt:lpstr>Graphik Light</vt:lpstr>
      <vt:lpstr>Arial</vt:lpstr>
      <vt:lpstr>Arial Narrow</vt:lpstr>
      <vt:lpstr>Calibri</vt:lpstr>
      <vt:lpstr>Consolas</vt:lpstr>
      <vt:lpstr>open sans</vt:lpstr>
      <vt:lpstr>Segoe UI</vt:lpstr>
      <vt:lpstr>Segoe UI Light</vt:lpstr>
      <vt:lpstr>Segoe UI Semibold</vt:lpstr>
      <vt:lpstr>Wingdings</vt:lpstr>
      <vt:lpstr>InfoSupport - licht</vt:lpstr>
      <vt:lpstr>工作坊 </vt:lpstr>
      <vt:lpstr>安排</vt:lpstr>
      <vt:lpstr>PowerPoint Presentation</vt:lpstr>
      <vt:lpstr>微服务构建模组</vt:lpstr>
      <vt:lpstr>边车(sidecar)架构</vt:lpstr>
      <vt:lpstr>实例</vt:lpstr>
      <vt:lpstr>71个Dapr组件</vt:lpstr>
      <vt:lpstr>PowerPoint Presentation</vt:lpstr>
      <vt:lpstr>PowerPoint Presentation</vt:lpstr>
      <vt:lpstr>Dapr交通控制实例</vt:lpstr>
      <vt:lpstr>PowerPoint Presentation</vt:lpstr>
      <vt:lpstr>PowerPoint Presentation</vt:lpstr>
      <vt:lpstr>PowerPoint Presentation</vt:lpstr>
      <vt:lpstr>上手实验</vt:lpstr>
      <vt:lpstr>上手实验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Qu, Tony (Q)</cp:lastModifiedBy>
  <cp:revision>9</cp:revision>
  <dcterms:created xsi:type="dcterms:W3CDTF">2020-06-11T04:57:12Z</dcterms:created>
  <dcterms:modified xsi:type="dcterms:W3CDTF">2021-12-03T06:51:37Z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  <property fmtid="{D5CDD505-2E9C-101B-9397-08002B2CF9AE}" pid="3" name="MSIP_Label_3aac0ad3-18d9-49e9-a80d-c985041778ba_Enabled">
    <vt:lpwstr>true</vt:lpwstr>
  </property>
  <property fmtid="{D5CDD505-2E9C-101B-9397-08002B2CF9AE}" pid="4" name="MSIP_Label_3aac0ad3-18d9-49e9-a80d-c985041778ba_SetDate">
    <vt:lpwstr>2021-12-03T06:51:36Z</vt:lpwstr>
  </property>
  <property fmtid="{D5CDD505-2E9C-101B-9397-08002B2CF9AE}" pid="5" name="MSIP_Label_3aac0ad3-18d9-49e9-a80d-c985041778ba_Method">
    <vt:lpwstr>Standard</vt:lpwstr>
  </property>
  <property fmtid="{D5CDD505-2E9C-101B-9397-08002B2CF9AE}" pid="6" name="MSIP_Label_3aac0ad3-18d9-49e9-a80d-c985041778ba_Name">
    <vt:lpwstr>General Business</vt:lpwstr>
  </property>
  <property fmtid="{D5CDD505-2E9C-101B-9397-08002B2CF9AE}" pid="7" name="MSIP_Label_3aac0ad3-18d9-49e9-a80d-c985041778ba_SiteId">
    <vt:lpwstr>c3e32f53-cb7f-4809-968d-1cc4ccc785fe</vt:lpwstr>
  </property>
  <property fmtid="{D5CDD505-2E9C-101B-9397-08002B2CF9AE}" pid="8" name="MSIP_Label_3aac0ad3-18d9-49e9-a80d-c985041778ba_ActionId">
    <vt:lpwstr>10e5dc2b-38ed-4e6f-b0dc-56d49d65fb7b</vt:lpwstr>
  </property>
  <property fmtid="{D5CDD505-2E9C-101B-9397-08002B2CF9AE}" pid="9" name="MSIP_Label_3aac0ad3-18d9-49e9-a80d-c985041778ba_ContentBits">
    <vt:lpwstr>2</vt:lpwstr>
  </property>
</Properties>
</file>